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Cities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Taylorsville</c:v>
                </c:pt>
                <c:pt idx="1">
                  <c:v>West Bountiful</c:v>
                </c:pt>
                <c:pt idx="2">
                  <c:v>Bountiful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many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Dogs</c:v>
                </c:pt>
                <c:pt idx="1">
                  <c:v>Hamsters</c:v>
                </c:pt>
                <c:pt idx="2">
                  <c:v>Guinea Pigs</c:v>
                </c:pt>
                <c:pt idx="3">
                  <c:v>Birds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4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85664"/>
        <c:axId val="88787200"/>
      </c:barChart>
      <c:catAx>
        <c:axId val="887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88787200"/>
        <c:crosses val="autoZero"/>
        <c:auto val="1"/>
        <c:lblAlgn val="ctr"/>
        <c:lblOffset val="100"/>
        <c:noMultiLvlLbl val="0"/>
      </c:catAx>
      <c:valAx>
        <c:axId val="8878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8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Years Played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Piano</c:v>
                </c:pt>
                <c:pt idx="1">
                  <c:v>Guitar</c:v>
                </c:pt>
                <c:pt idx="2">
                  <c:v>Percussion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25856"/>
        <c:axId val="88827392"/>
      </c:barChart>
      <c:catAx>
        <c:axId val="88825856"/>
        <c:scaling>
          <c:orientation val="minMax"/>
        </c:scaling>
        <c:delete val="0"/>
        <c:axPos val="l"/>
        <c:majorTickMark val="out"/>
        <c:minorTickMark val="none"/>
        <c:tickLblPos val="nextTo"/>
        <c:crossAx val="88827392"/>
        <c:crosses val="autoZero"/>
        <c:auto val="1"/>
        <c:lblAlgn val="ctr"/>
        <c:lblOffset val="100"/>
        <c:noMultiLvlLbl val="0"/>
      </c:catAx>
      <c:valAx>
        <c:axId val="88827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8825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 by year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65792"/>
        <c:axId val="88990464"/>
      </c:lineChart>
      <c:catAx>
        <c:axId val="8886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990464"/>
        <c:crosses val="autoZero"/>
        <c:auto val="1"/>
        <c:lblAlgn val="ctr"/>
        <c:lblOffset val="100"/>
        <c:noMultiLvlLbl val="0"/>
      </c:catAx>
      <c:valAx>
        <c:axId val="8899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86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61D973E-9E29-4298-8C9B-0483057A8E9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C8AE9AB-8835-4B91-ADB2-FBCDC815EE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Emily Jensen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41" r="27425" b="-1"/>
          <a:stretch/>
        </p:blipFill>
        <p:spPr bwMode="auto">
          <a:xfrm>
            <a:off x="304800" y="2057400"/>
            <a:ext cx="3962400" cy="392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43400" y="2057400"/>
            <a:ext cx="4343400" cy="40386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Interests:</a:t>
            </a:r>
          </a:p>
          <a:p>
            <a:pPr lvl="1" algn="l"/>
            <a:r>
              <a:rPr lang="en-US" dirty="0"/>
              <a:t> </a:t>
            </a:r>
            <a:r>
              <a:rPr lang="en-US" dirty="0" smtClean="0"/>
              <a:t>            Kayaking (family interest)</a:t>
            </a:r>
          </a:p>
          <a:p>
            <a:pPr lvl="1" algn="l"/>
            <a:r>
              <a:rPr lang="en-US" dirty="0"/>
              <a:t> </a:t>
            </a:r>
            <a:r>
              <a:rPr lang="en-US" dirty="0" smtClean="0"/>
              <a:t>            Family</a:t>
            </a:r>
          </a:p>
          <a:p>
            <a:pPr lvl="1" algn="l"/>
            <a:r>
              <a:rPr lang="en-US" dirty="0"/>
              <a:t> </a:t>
            </a:r>
            <a:r>
              <a:rPr lang="en-US" dirty="0" smtClean="0"/>
              <a:t>            Music</a:t>
            </a:r>
          </a:p>
          <a:p>
            <a:pPr lvl="1" algn="l"/>
            <a:r>
              <a:rPr lang="en-US" dirty="0"/>
              <a:t> </a:t>
            </a:r>
            <a:r>
              <a:rPr lang="en-US" dirty="0" smtClean="0"/>
              <a:t>           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Hometown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9380262"/>
              </p:ext>
            </p:extLst>
          </p:nvPr>
        </p:nvGraphicFramePr>
        <p:xfrm>
          <a:off x="-457200" y="2180035"/>
          <a:ext cx="6858000" cy="429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4495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Taylorsville:  3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West Bountiful: 13 years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Bountiful: 2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8194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1752600"/>
            <a:ext cx="4023360" cy="400507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Parents: Dave and </a:t>
            </a:r>
            <a:r>
              <a:rPr lang="en-US" dirty="0" err="1" smtClean="0"/>
              <a:t>Ame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Sister: Rebecca (12)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Dog: Sadie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Guinea Pig: Buster and Gandalf</a:t>
            </a:r>
          </a:p>
          <a:p>
            <a:pPr algn="l"/>
            <a:endParaRPr lang="en-US" dirty="0" smtClean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20408169"/>
              </p:ext>
            </p:extLst>
          </p:nvPr>
        </p:nvGraphicFramePr>
        <p:xfrm>
          <a:off x="4191000" y="3886200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7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0" y="1905000"/>
            <a:ext cx="3276600" cy="218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80556"/>
            <a:ext cx="2449872" cy="183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br>
              <a:rPr lang="en-US" dirty="0" smtClean="0"/>
            </a:br>
            <a:r>
              <a:rPr lang="en-US" sz="1200" dirty="0" smtClean="0"/>
              <a:t>A Family Passion</a:t>
            </a:r>
            <a:endParaRPr lang="en-US" dirty="0"/>
          </a:p>
        </p:txBody>
      </p:sp>
      <p:pic>
        <p:nvPicPr>
          <p:cNvPr id="3074" name="Picture 2" descr="https://encrypted-tbn3.gstatic.com/images?q=tbn:ANd9GcSPjoDeB9IUzi-7ufSCIYWGm1LFQIpj-8JDF6Y4fxv4zK04Vumq"/>
          <p:cNvPicPr>
            <a:picLocks noChangeAspect="1" noChangeArrowheads="1"/>
          </p:cNvPicPr>
          <p:nvPr/>
        </p:nvPicPr>
        <p:blipFill>
          <a:blip r:embed="rId4" cstate="print"/>
          <a:srcRect b="15982"/>
          <a:stretch>
            <a:fillRect/>
          </a:stretch>
        </p:blipFill>
        <p:spPr bwMode="auto">
          <a:xfrm>
            <a:off x="5257800" y="4380115"/>
            <a:ext cx="2419350" cy="1935480"/>
          </a:xfrm>
          <a:prstGeom prst="rect">
            <a:avLst/>
          </a:prstGeom>
          <a:noFill/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90729219"/>
              </p:ext>
            </p:extLst>
          </p:nvPr>
        </p:nvGraphicFramePr>
        <p:xfrm>
          <a:off x="4405312" y="1977331"/>
          <a:ext cx="3895725" cy="212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53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447800"/>
            <a:ext cx="2660925" cy="220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9525"/>
            <a:ext cx="3810000" cy="285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Art</a:t>
            </a:r>
            <a:br>
              <a:rPr lang="en-US" dirty="0" smtClean="0"/>
            </a:br>
            <a:r>
              <a:rPr lang="en-US" sz="1400" dirty="0" smtClean="0"/>
              <a:t>Another family passion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Art has not always been a passion, but when I </a:t>
            </a:r>
          </a:p>
          <a:p>
            <a:pPr algn="l"/>
            <a:r>
              <a:rPr lang="en-US" dirty="0" smtClean="0"/>
              <a:t>discovered I could paint, I took hold of the </a:t>
            </a:r>
          </a:p>
          <a:p>
            <a:pPr algn="l"/>
            <a:r>
              <a:rPr lang="en-US" dirty="0" smtClean="0"/>
              <a:t>opportunity to master the talent.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19330590"/>
              </p:ext>
            </p:extLst>
          </p:nvPr>
        </p:nvGraphicFramePr>
        <p:xfrm>
          <a:off x="457200" y="3819525"/>
          <a:ext cx="42672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45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1090</TotalTime>
  <Words>93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BlackTie</vt:lpstr>
      <vt:lpstr>About Me</vt:lpstr>
      <vt:lpstr>ME</vt:lpstr>
      <vt:lpstr>Hometown</vt:lpstr>
      <vt:lpstr>Family</vt:lpstr>
      <vt:lpstr>Music A Family Passion</vt:lpstr>
      <vt:lpstr>My Art Another family passion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DSD</cp:lastModifiedBy>
  <cp:revision>20</cp:revision>
  <dcterms:created xsi:type="dcterms:W3CDTF">2013-02-04T02:41:56Z</dcterms:created>
  <dcterms:modified xsi:type="dcterms:W3CDTF">2013-04-30T23:54:36Z</dcterms:modified>
</cp:coreProperties>
</file>